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57" r:id="rId3"/>
    <p:sldId id="268" r:id="rId4"/>
    <p:sldId id="258" r:id="rId5"/>
    <p:sldId id="269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5196" autoAdjust="0"/>
  </p:normalViewPr>
  <p:slideViewPr>
    <p:cSldViewPr>
      <p:cViewPr>
        <p:scale>
          <a:sx n="68" d="100"/>
          <a:sy n="68" d="100"/>
        </p:scale>
        <p:origin x="-142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17BDA-1BD9-4B5F-9D7A-264A4552E098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0C277-B87F-445A-BF43-2CD935C18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00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0C277-B87F-445A-BF43-2CD935C1836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503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0C277-B87F-445A-BF43-2CD935C183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480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149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3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8054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001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63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777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6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4895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717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87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80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D22E9-ACAE-4914-A66C-FBEA51E26FFF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280576A-A45A-4799-9ABA-7679EF9CE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62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295400"/>
            <a:ext cx="8153400" cy="33528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800" b="1" cap="none" dirty="0" smtClean="0">
                <a:solidFill>
                  <a:srgbClr val="0070C0"/>
                </a:solidFill>
              </a:rPr>
              <a:t>Sporting Store Business Plan</a:t>
            </a:r>
            <a:r>
              <a:rPr lang="en-US" sz="2800" b="1" cap="none" dirty="0" smtClean="0">
                <a:solidFill>
                  <a:srgbClr val="0070C0"/>
                </a:solidFill>
              </a:rPr>
              <a:t>: </a:t>
            </a:r>
            <a:r>
              <a:rPr lang="en-US" sz="2800" b="1" dirty="0" smtClean="0">
                <a:solidFill>
                  <a:srgbClr val="0070C0"/>
                </a:solidFill>
                <a:effectLst/>
              </a:rPr>
              <a:t/>
            </a:r>
            <a:br>
              <a:rPr lang="en-US" sz="2800" b="1" dirty="0" smtClean="0">
                <a:solidFill>
                  <a:srgbClr val="0070C0"/>
                </a:solidFill>
                <a:effectLst/>
              </a:rPr>
            </a:br>
            <a:r>
              <a:rPr lang="en-US" sz="2800" b="1" dirty="0" smtClean="0">
                <a:solidFill>
                  <a:srgbClr val="0070C0"/>
                </a:solidFill>
                <a:effectLst/>
              </a:rPr>
              <a:t/>
            </a:r>
            <a:br>
              <a:rPr lang="en-US" sz="2800" b="1" dirty="0" smtClean="0">
                <a:solidFill>
                  <a:srgbClr val="0070C0"/>
                </a:solidFill>
                <a:effectLst/>
              </a:rPr>
            </a:br>
            <a:r>
              <a:rPr lang="en-US" sz="2800" b="1" dirty="0" smtClean="0">
                <a:solidFill>
                  <a:schemeClr val="accent1"/>
                </a:solidFill>
              </a:rPr>
              <a:t>Elevator pitch</a:t>
            </a:r>
            <a:r>
              <a:rPr lang="en-US" sz="2800" b="1" dirty="0" smtClean="0">
                <a:solidFill>
                  <a:srgbClr val="0070C0"/>
                </a:solidFill>
              </a:rPr>
              <a:t/>
            </a:r>
            <a:br>
              <a:rPr lang="en-US" sz="2800" b="1" dirty="0" smtClean="0">
                <a:solidFill>
                  <a:srgbClr val="0070C0"/>
                </a:solidFill>
              </a:rPr>
            </a:br>
            <a:r>
              <a:rPr lang="en-US" sz="2800" b="1" dirty="0">
                <a:solidFill>
                  <a:srgbClr val="0070C0"/>
                </a:solidFill>
              </a:rPr>
              <a:t/>
            </a:r>
            <a:br>
              <a:rPr lang="en-US" sz="2800" b="1" dirty="0">
                <a:solidFill>
                  <a:srgbClr val="0070C0"/>
                </a:solidFill>
              </a:rPr>
            </a:br>
            <a:r>
              <a:rPr lang="en-US" sz="2800" b="1" cap="none" dirty="0" smtClean="0">
                <a:solidFill>
                  <a:srgbClr val="0070C0"/>
                </a:solidFill>
              </a:rPr>
              <a:t>Student’s </a:t>
            </a:r>
            <a:r>
              <a:rPr lang="en-US" sz="2800" b="1" cap="none" dirty="0" smtClean="0">
                <a:solidFill>
                  <a:srgbClr val="0070C0"/>
                </a:solidFill>
                <a:effectLst/>
              </a:rPr>
              <a:t>Name</a:t>
            </a:r>
            <a:br>
              <a:rPr lang="en-US" sz="2800" b="1" cap="none" dirty="0" smtClean="0">
                <a:solidFill>
                  <a:srgbClr val="0070C0"/>
                </a:solidFill>
                <a:effectLst/>
              </a:rPr>
            </a:br>
            <a:r>
              <a:rPr lang="en-US" sz="2800" b="1" cap="none" dirty="0" smtClean="0">
                <a:solidFill>
                  <a:srgbClr val="0070C0"/>
                </a:solidFill>
                <a:effectLst/>
              </a:rPr>
              <a:t/>
            </a:r>
            <a:br>
              <a:rPr lang="en-US" sz="2800" b="1" cap="none" dirty="0" smtClean="0">
                <a:solidFill>
                  <a:srgbClr val="0070C0"/>
                </a:solidFill>
                <a:effectLst/>
              </a:rPr>
            </a:br>
            <a:r>
              <a:rPr lang="en-US" sz="2800" b="1" cap="none" dirty="0" smtClean="0">
                <a:solidFill>
                  <a:srgbClr val="0070C0"/>
                </a:solidFill>
                <a:effectLst/>
              </a:rPr>
              <a:t>Institution</a:t>
            </a:r>
            <a:r>
              <a:rPr lang="en-US" sz="2800" b="1" dirty="0" smtClean="0">
                <a:solidFill>
                  <a:srgbClr val="0070C0"/>
                </a:solidFill>
                <a:effectLst/>
              </a:rPr>
              <a:t/>
            </a:r>
            <a:br>
              <a:rPr lang="en-US" sz="2800" b="1" dirty="0" smtClean="0">
                <a:solidFill>
                  <a:srgbClr val="0070C0"/>
                </a:solidFill>
                <a:effectLst/>
              </a:rPr>
            </a:br>
            <a:endParaRPr lang="en-US" sz="2800" b="1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5868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"/>
            <a:ext cx="8305800" cy="594360"/>
          </a:xfrm>
        </p:spPr>
        <p:txBody>
          <a:bodyPr/>
          <a:lstStyle/>
          <a:p>
            <a:pPr algn="ctr"/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5486400" cy="4191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 My name is….and am glad to meet you. </a:t>
            </a:r>
            <a:endParaRPr lang="en-US" dirty="0">
              <a:solidFill>
                <a:srgbClr val="0070C0"/>
              </a:solidFill>
            </a:endParaRP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I would like to establish a sporting store that retails such products as Athletic footwear, Bicycles, diving equipment, Athletic uniforms, Athletics apparel, exercise equipment and golfing equipment.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The business philosophy is to offer undisputable quality sporting equipment that meets the specific needs of every sport at the most reasonable prices. 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990600"/>
            <a:ext cx="3429000" cy="25900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606425"/>
            <a:ext cx="3429000" cy="153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1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"/>
            <a:ext cx="8305800" cy="594360"/>
          </a:xfrm>
        </p:spPr>
        <p:txBody>
          <a:bodyPr/>
          <a:lstStyle/>
          <a:p>
            <a:pPr algn="ctr"/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5562600" cy="51816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The management will include a CEO as overall team leader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A</a:t>
            </a:r>
            <a:r>
              <a:rPr lang="en-US" dirty="0" smtClean="0">
                <a:solidFill>
                  <a:srgbClr val="0070C0"/>
                </a:solidFill>
              </a:rPr>
              <a:t> HR manager to ensure smooth running of business 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T</a:t>
            </a:r>
            <a:r>
              <a:rPr lang="en-US" dirty="0" smtClean="0">
                <a:solidFill>
                  <a:srgbClr val="0070C0"/>
                </a:solidFill>
              </a:rPr>
              <a:t>he store manager for internal store operations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M</a:t>
            </a:r>
            <a:r>
              <a:rPr lang="en-US" dirty="0" smtClean="0">
                <a:solidFill>
                  <a:srgbClr val="0070C0"/>
                </a:solidFill>
              </a:rPr>
              <a:t>arketing team for publicity 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Accountants and cashiers for financial management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C</a:t>
            </a:r>
            <a:r>
              <a:rPr lang="en-US" dirty="0" smtClean="0">
                <a:solidFill>
                  <a:srgbClr val="0070C0"/>
                </a:solidFill>
              </a:rPr>
              <a:t>ustomer service team  for customer relationships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S</a:t>
            </a:r>
            <a:r>
              <a:rPr lang="en-US" dirty="0" smtClean="0">
                <a:solidFill>
                  <a:srgbClr val="0070C0"/>
                </a:solidFill>
              </a:rPr>
              <a:t>ubordinate staff. 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685800"/>
            <a:ext cx="3022600" cy="1943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2628900"/>
            <a:ext cx="3022600" cy="16926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4343830"/>
            <a:ext cx="3124200" cy="175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6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153400" cy="685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B050"/>
                </a:solidFill>
              </a:rPr>
              <a:t>Work Environment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19200"/>
            <a:ext cx="6096000" cy="48768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The organizational culture will create a working environments that supports employee satisfaction and enthusiasm. </a:t>
            </a:r>
            <a:endParaRPr lang="en-US" dirty="0" smtClean="0">
              <a:solidFill>
                <a:srgbClr val="0070C0"/>
              </a:solidFill>
            </a:endParaRP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Other businesses in this industry are dealing in brand new sporting equipment.  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We would like to buy such brand new products directly from manufacturers and retail them to the public.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We would like to increase profitability by improving customer experience with large variety of products.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070C0"/>
                </a:solidFill>
              </a:rPr>
              <a:t>Thus we would expand our products </a:t>
            </a:r>
            <a:r>
              <a:rPr lang="en-US" dirty="0">
                <a:solidFill>
                  <a:srgbClr val="0070C0"/>
                </a:solidFill>
              </a:rPr>
              <a:t>to </a:t>
            </a:r>
            <a:r>
              <a:rPr lang="en-US" dirty="0" smtClean="0">
                <a:solidFill>
                  <a:srgbClr val="0070C0"/>
                </a:solidFill>
              </a:rPr>
              <a:t>include  skiing, scuba, saddler and outdoor sports retailing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47" y="1219200"/>
            <a:ext cx="2811854" cy="12050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47" y="2445382"/>
            <a:ext cx="2964253" cy="19383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47" y="4419600"/>
            <a:ext cx="2964253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5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153400" cy="6858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B050"/>
                </a:solidFill>
              </a:rPr>
              <a:t>Profitability and further developments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4128"/>
            <a:ext cx="8458200" cy="476707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We would like to increase profitability by improving customer experience with large variety of products.</a:t>
            </a:r>
          </a:p>
          <a:p>
            <a:pPr marL="480060" indent="-3429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70C0"/>
                </a:solidFill>
              </a:rPr>
              <a:t>Thus we would expand our products to include  skiing, scuba, saddler and outdoor sports retailing</a:t>
            </a:r>
          </a:p>
          <a:p>
            <a:pPr marL="137160" indent="0">
              <a:buClr>
                <a:srgbClr val="FF0000"/>
              </a:buClr>
              <a:buNone/>
            </a:pP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66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1"/>
            <a:ext cx="7180943" cy="609600"/>
          </a:xfrm>
        </p:spPr>
        <p:txBody>
          <a:bodyPr>
            <a:normAutofit/>
          </a:bodyPr>
          <a:lstStyle/>
          <a:p>
            <a:r>
              <a:rPr lang="en-US" dirty="0" smtClean="0"/>
              <a:t>Social Responsibility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4724400" cy="43434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/>
              <a:t>The business will have a clear corporate social responsibility policy.</a:t>
            </a:r>
          </a:p>
          <a:p>
            <a:r>
              <a:rPr lang="en-US" dirty="0" smtClean="0"/>
              <a:t>The store will participate in environmental conservation.</a:t>
            </a:r>
          </a:p>
          <a:p>
            <a:r>
              <a:rPr lang="en-US" dirty="0" smtClean="0"/>
              <a:t>Money donations to community projects and disadvantaged in the community.</a:t>
            </a:r>
          </a:p>
          <a:p>
            <a:r>
              <a:rPr lang="en-US" dirty="0" smtClean="0"/>
              <a:t>Volunteering in community events and projects. </a:t>
            </a:r>
          </a:p>
          <a:p>
            <a:r>
              <a:rPr lang="en-US" dirty="0" smtClean="0"/>
              <a:t>Ethical and fair treatment of employees .</a:t>
            </a:r>
          </a:p>
          <a:p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876" y="1295400"/>
            <a:ext cx="3810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69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2579</TotalTime>
  <Words>288</Words>
  <Application>Microsoft Office PowerPoint</Application>
  <PresentationFormat>On-screen Show (4:3)</PresentationFormat>
  <Paragraphs>30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Gallery</vt:lpstr>
      <vt:lpstr>Sporting Store Business Plan:   Elevator pitch  Student’s Name  Institution </vt:lpstr>
      <vt:lpstr>Abstract</vt:lpstr>
      <vt:lpstr>Management</vt:lpstr>
      <vt:lpstr>Work Environment</vt:lpstr>
      <vt:lpstr>Profitability and further developments</vt:lpstr>
      <vt:lpstr>Social Responsibility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an Informatics System to Help Improve Patient Outcomes Presentation</dc:title>
  <dc:creator>The Host Senior</dc:creator>
  <cp:lastModifiedBy>The Host Senior</cp:lastModifiedBy>
  <cp:revision>97</cp:revision>
  <dcterms:created xsi:type="dcterms:W3CDTF">2020-02-29T07:47:27Z</dcterms:created>
  <dcterms:modified xsi:type="dcterms:W3CDTF">2020-05-11T22:16:19Z</dcterms:modified>
</cp:coreProperties>
</file>